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57" r:id="rId3"/>
    <p:sldId id="302" r:id="rId4"/>
    <p:sldId id="303" r:id="rId5"/>
    <p:sldId id="304" r:id="rId6"/>
    <p:sldId id="305" r:id="rId7"/>
    <p:sldId id="261" r:id="rId8"/>
  </p:sldIdLst>
  <p:sldSz cx="9144000" cy="5143500" type="screen16x9"/>
  <p:notesSz cx="6858000" cy="9144000"/>
  <p:embeddedFontLst>
    <p:embeddedFont>
      <p:font typeface="a dripping marker" panose="02000508000000020004" pitchFamily="2" charset="0"/>
      <p:regular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Lexend Exa Medium" panose="020B0604020202020204" charset="0"/>
      <p:regular r:id="rId19"/>
      <p:bold r:id="rId20"/>
    </p:embeddedFont>
    <p:embeddedFont>
      <p:font typeface="Palanquin Dark" panose="020B0604020202020204" charset="0"/>
      <p:regular r:id="rId21"/>
      <p:bold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EBF6C0-7F72-4206-860D-EAC54FA14E6E}">
  <a:tblStyle styleId="{22EBF6C0-7F72-4206-860D-EAC54FA14E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c93c893a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c93c893a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073fe33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073fe33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89000" y="3649438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 flipH="1">
            <a:off x="357750" y="-1908400"/>
            <a:ext cx="8428500" cy="76629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02404" y="-1847651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77650" y="1037300"/>
            <a:ext cx="55887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541600" y="3779225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-5400000" flipH="1">
            <a:off x="1341163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-5400000" flipH="1">
            <a:off x="7298113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084775"/>
            <a:ext cx="7704000" cy="35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720000" y="930600"/>
            <a:ext cx="3530700" cy="32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 flipH="1">
            <a:off x="4236300" y="1578000"/>
            <a:ext cx="419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 flipH="1">
            <a:off x="4236300" y="2419800"/>
            <a:ext cx="4194600" cy="11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 flipH="1">
            <a:off x="-2851950" y="534075"/>
            <a:ext cx="7511700" cy="63798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60" r:id="rId5"/>
    <p:sldLayoutId id="2147483673" r:id="rId6"/>
    <p:sldLayoutId id="214748367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FE2DEDA-3E50-4D91-A378-F57DB1629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4722" y="1223523"/>
            <a:ext cx="5588000" cy="1686539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 dripping marker" panose="02000508000000020004" pitchFamily="2" charset="0"/>
              </a:rPr>
              <a:t>BoikoMedia</a:t>
            </a:r>
            <a:endParaRPr lang="ru-RU" sz="9600" dirty="0"/>
          </a:p>
        </p:txBody>
      </p:sp>
      <p:pic>
        <p:nvPicPr>
          <p:cNvPr id="8" name="Объект 6">
            <a:extLst>
              <a:ext uri="{FF2B5EF4-FFF2-40B4-BE49-F238E27FC236}">
                <a16:creationId xmlns:a16="http://schemas.microsoft.com/office/drawing/2014/main" id="{783ECE07-0BD2-434B-AC89-081BF463A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7" t="82352" r="9955" b="1529"/>
          <a:stretch/>
        </p:blipFill>
        <p:spPr>
          <a:xfrm>
            <a:off x="1761688" y="5893813"/>
            <a:ext cx="7815449" cy="9641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19646BE-5FFA-43B4-8567-993E6EBF4D0E}"/>
              </a:ext>
            </a:extLst>
          </p:cNvPr>
          <p:cNvSpPr txBox="1">
            <a:spLocks/>
          </p:cNvSpPr>
          <p:nvPr/>
        </p:nvSpPr>
        <p:spPr>
          <a:xfrm>
            <a:off x="2597846" y="2488466"/>
            <a:ext cx="4396980" cy="96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Exa Medium"/>
              <a:buNone/>
              <a:defRPr sz="5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 Dark"/>
              <a:buNone/>
              <a:defRPr sz="5200" b="0" i="0" u="none" strike="noStrike" cap="none">
                <a:solidFill>
                  <a:srgbClr val="1919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 Dark"/>
              <a:buNone/>
              <a:defRPr sz="5200" b="0" i="0" u="none" strike="noStrike" cap="none">
                <a:solidFill>
                  <a:srgbClr val="1919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 Dark"/>
              <a:buNone/>
              <a:defRPr sz="5200" b="0" i="0" u="none" strike="noStrike" cap="none">
                <a:solidFill>
                  <a:srgbClr val="1919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 Dark"/>
              <a:buNone/>
              <a:defRPr sz="5200" b="0" i="0" u="none" strike="noStrike" cap="none">
                <a:solidFill>
                  <a:srgbClr val="1919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 Dark"/>
              <a:buNone/>
              <a:defRPr sz="5200" b="0" i="0" u="none" strike="noStrike" cap="none">
                <a:solidFill>
                  <a:srgbClr val="1919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 Dark"/>
              <a:buNone/>
              <a:defRPr sz="5200" b="0" i="0" u="none" strike="noStrike" cap="none">
                <a:solidFill>
                  <a:srgbClr val="1919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 Dark"/>
              <a:buNone/>
              <a:defRPr sz="5200" b="0" i="0" u="none" strike="noStrike" cap="none">
                <a:solidFill>
                  <a:srgbClr val="1919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alanquin Dark"/>
              <a:buNone/>
              <a:defRPr sz="5200" b="0" i="0" u="none" strike="noStrike" cap="none">
                <a:solidFill>
                  <a:srgbClr val="191919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ru-RU" sz="1600" dirty="0">
                <a:latin typeface="Century Gothic" panose="020B0502020202020204" pitchFamily="34" charset="0"/>
              </a:rPr>
              <a:t>Приложение медиаплеер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233302" y="214171"/>
            <a:ext cx="3284673" cy="1496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latin typeface="Century Gothic" panose="020B0502020202020204" pitchFamily="34" charset="0"/>
                <a:sym typeface="Lexend Exa Medium"/>
              </a:rPr>
              <a:t>Звучит </a:t>
            </a:r>
            <a:br>
              <a:rPr lang="ru-RU" sz="4800" dirty="0">
                <a:latin typeface="Century Gothic" panose="020B0502020202020204" pitchFamily="34" charset="0"/>
                <a:sym typeface="Lexend Exa Medium"/>
              </a:rPr>
            </a:br>
            <a:r>
              <a:rPr lang="ru-RU" sz="4800" dirty="0">
                <a:latin typeface="Century Gothic" panose="020B0502020202020204" pitchFamily="34" charset="0"/>
                <a:sym typeface="Lexend Exa Medium"/>
              </a:rPr>
              <a:t>хорошо</a:t>
            </a:r>
            <a:endParaRPr sz="4800" dirty="0">
              <a:latin typeface="Century Gothic" panose="020B0502020202020204" pitchFamily="34" charset="0"/>
              <a:sym typeface="Lexend Exa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D48C7D-68E4-4476-A2B0-C05C206FC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90" t="82920"/>
          <a:stretch/>
        </p:blipFill>
        <p:spPr>
          <a:xfrm>
            <a:off x="594026" y="3646564"/>
            <a:ext cx="6993892" cy="878525"/>
          </a:xfrm>
          <a:prstGeom prst="rect">
            <a:avLst/>
          </a:prstGeom>
        </p:spPr>
      </p:pic>
      <p:sp>
        <p:nvSpPr>
          <p:cNvPr id="9" name="Google Shape;232;p33">
            <a:extLst>
              <a:ext uri="{FF2B5EF4-FFF2-40B4-BE49-F238E27FC236}">
                <a16:creationId xmlns:a16="http://schemas.microsoft.com/office/drawing/2014/main" id="{C6452F4E-96D1-4BB9-9AF3-FC08611B2271}"/>
              </a:ext>
            </a:extLst>
          </p:cNvPr>
          <p:cNvSpPr txBox="1">
            <a:spLocks/>
          </p:cNvSpPr>
          <p:nvPr/>
        </p:nvSpPr>
        <p:spPr>
          <a:xfrm>
            <a:off x="699041" y="1715922"/>
            <a:ext cx="2377882" cy="769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ru-RU" sz="2000" dirty="0">
                <a:latin typeface="Century Gothic" panose="020B0502020202020204" pitchFamily="34" charset="0"/>
              </a:rPr>
              <a:t>для партнеров </a:t>
            </a:r>
          </a:p>
          <a:p>
            <a:r>
              <a:rPr lang="ru-RU" sz="2000" dirty="0">
                <a:latin typeface="Century Gothic" panose="020B0502020202020204" pitchFamily="34" charset="0"/>
              </a:rPr>
              <a:t>и брендов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DD2A1E-F021-433D-B9F9-E0F4137A7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027" y="536010"/>
            <a:ext cx="2941422" cy="2773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11D715-5C27-4CE7-945C-4B3EC5F44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60"/>
          <a:stretch/>
        </p:blipFill>
        <p:spPr>
          <a:xfrm>
            <a:off x="0" y="49227"/>
            <a:ext cx="9144001" cy="5143500"/>
          </a:xfrm>
          <a:prstGeom prst="rect">
            <a:avLst/>
          </a:prstGeom>
        </p:spPr>
      </p:pic>
      <p:sp>
        <p:nvSpPr>
          <p:cNvPr id="13" name="Прямоугольный треугольник 12">
            <a:extLst>
              <a:ext uri="{FF2B5EF4-FFF2-40B4-BE49-F238E27FC236}">
                <a16:creationId xmlns:a16="http://schemas.microsoft.com/office/drawing/2014/main" id="{78E646F7-1B28-475D-AF79-21EEA88B34C0}"/>
              </a:ext>
            </a:extLst>
          </p:cNvPr>
          <p:cNvSpPr/>
          <p:nvPr/>
        </p:nvSpPr>
        <p:spPr>
          <a:xfrm rot="5400000">
            <a:off x="1975637" y="-1926409"/>
            <a:ext cx="5192728" cy="9144001"/>
          </a:xfrm>
          <a:custGeom>
            <a:avLst/>
            <a:gdLst>
              <a:gd name="connsiteX0" fmla="*/ 0 w 8863584"/>
              <a:gd name="connsiteY0" fmla="*/ 8595360 h 8595360"/>
              <a:gd name="connsiteX1" fmla="*/ 0 w 8863584"/>
              <a:gd name="connsiteY1" fmla="*/ 0 h 8595360"/>
              <a:gd name="connsiteX2" fmla="*/ 8863584 w 8863584"/>
              <a:gd name="connsiteY2" fmla="*/ 8595360 h 8595360"/>
              <a:gd name="connsiteX3" fmla="*/ 0 w 8863584"/>
              <a:gd name="connsiteY3" fmla="*/ 8595360 h 8595360"/>
              <a:gd name="connsiteX0" fmla="*/ 0 w 8863584"/>
              <a:gd name="connsiteY0" fmla="*/ 8595360 h 8595360"/>
              <a:gd name="connsiteX1" fmla="*/ 0 w 8863584"/>
              <a:gd name="connsiteY1" fmla="*/ 0 h 8595360"/>
              <a:gd name="connsiteX2" fmla="*/ 7895877 w 8863584"/>
              <a:gd name="connsiteY2" fmla="*/ 7680960 h 8595360"/>
              <a:gd name="connsiteX3" fmla="*/ 8863584 w 8863584"/>
              <a:gd name="connsiteY3" fmla="*/ 8595360 h 8595360"/>
              <a:gd name="connsiteX4" fmla="*/ 0 w 8863584"/>
              <a:gd name="connsiteY4" fmla="*/ 8595360 h 859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63584" h="8595360">
                <a:moveTo>
                  <a:pt x="0" y="8595360"/>
                </a:moveTo>
                <a:lnTo>
                  <a:pt x="0" y="0"/>
                </a:lnTo>
                <a:lnTo>
                  <a:pt x="7895877" y="7680960"/>
                </a:lnTo>
                <a:lnTo>
                  <a:pt x="8863584" y="8595360"/>
                </a:lnTo>
                <a:lnTo>
                  <a:pt x="0" y="859536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232;p33">
            <a:extLst>
              <a:ext uri="{FF2B5EF4-FFF2-40B4-BE49-F238E27FC236}">
                <a16:creationId xmlns:a16="http://schemas.microsoft.com/office/drawing/2014/main" id="{67F08B31-C951-44AC-8BFC-0CE272AEA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557" y="230070"/>
            <a:ext cx="3667519" cy="1088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Century Gothic" panose="020B0502020202020204" pitchFamily="34" charset="0"/>
              </a:rPr>
              <a:t>Что такое </a:t>
            </a:r>
            <a:r>
              <a:rPr lang="en-US" sz="4000" dirty="0">
                <a:latin typeface="Century Gothic" panose="020B0502020202020204" pitchFamily="34" charset="0"/>
              </a:rPr>
              <a:t>BoikoMedia</a:t>
            </a:r>
            <a:endParaRPr sz="4000" dirty="0">
              <a:latin typeface="Century Gothic" panose="020B0502020202020204" pitchFamily="34" charset="0"/>
              <a:sym typeface="Lexend Exa Medium"/>
            </a:endParaRPr>
          </a:p>
        </p:txBody>
      </p:sp>
      <p:sp>
        <p:nvSpPr>
          <p:cNvPr id="15" name="Google Shape;232;p33">
            <a:extLst>
              <a:ext uri="{FF2B5EF4-FFF2-40B4-BE49-F238E27FC236}">
                <a16:creationId xmlns:a16="http://schemas.microsoft.com/office/drawing/2014/main" id="{C1C7BCCD-CB23-4D3E-82B0-D5AD874EB413}"/>
              </a:ext>
            </a:extLst>
          </p:cNvPr>
          <p:cNvSpPr txBox="1">
            <a:spLocks/>
          </p:cNvSpPr>
          <p:nvPr/>
        </p:nvSpPr>
        <p:spPr>
          <a:xfrm>
            <a:off x="106393" y="1318451"/>
            <a:ext cx="3284673" cy="826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ru-RU" sz="4800" b="1" dirty="0">
                <a:solidFill>
                  <a:srgbClr val="FFCC00"/>
                </a:solidFill>
                <a:latin typeface="Century Gothic" panose="020B0502020202020204" pitchFamily="34" charset="0"/>
              </a:rPr>
              <a:t>сегодня?</a:t>
            </a:r>
          </a:p>
        </p:txBody>
      </p:sp>
      <p:sp>
        <p:nvSpPr>
          <p:cNvPr id="16" name="Google Shape;232;p33">
            <a:extLst>
              <a:ext uri="{FF2B5EF4-FFF2-40B4-BE49-F238E27FC236}">
                <a16:creationId xmlns:a16="http://schemas.microsoft.com/office/drawing/2014/main" id="{6262631E-93C5-4443-9809-B84DDD23617B}"/>
              </a:ext>
            </a:extLst>
          </p:cNvPr>
          <p:cNvSpPr txBox="1">
            <a:spLocks/>
          </p:cNvSpPr>
          <p:nvPr/>
        </p:nvSpPr>
        <p:spPr>
          <a:xfrm>
            <a:off x="106393" y="2283444"/>
            <a:ext cx="2749875" cy="111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ru-RU" sz="1400" dirty="0">
                <a:latin typeface="Century Gothic" panose="020B0502020202020204" pitchFamily="34" charset="0"/>
              </a:rPr>
              <a:t>Приложение, которое импортозамещает известные медиаплееры. Помогает людям наслаждаться музыкой.</a:t>
            </a:r>
          </a:p>
        </p:txBody>
      </p:sp>
    </p:spTree>
    <p:extLst>
      <p:ext uri="{BB962C8B-B14F-4D97-AF65-F5344CB8AC3E}">
        <p14:creationId xmlns:p14="http://schemas.microsoft.com/office/powerpoint/2010/main" val="159367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6A33B6-E300-4146-8493-2A834C7F4C2F}"/>
              </a:ext>
            </a:extLst>
          </p:cNvPr>
          <p:cNvSpPr/>
          <p:nvPr/>
        </p:nvSpPr>
        <p:spPr>
          <a:xfrm>
            <a:off x="0" y="0"/>
            <a:ext cx="4418488" cy="5143500"/>
          </a:xfrm>
          <a:prstGeom prst="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C2C1A2-E393-4C4B-BEB8-976B1C32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78" y="1198643"/>
            <a:ext cx="4938028" cy="32665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AB6911-22AA-4BD6-B4A6-5FE1DABD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70" y="1364509"/>
            <a:ext cx="3649444" cy="2052812"/>
          </a:xfrm>
          <a:prstGeom prst="rect">
            <a:avLst/>
          </a:prstGeom>
        </p:spPr>
      </p:pic>
      <p:sp>
        <p:nvSpPr>
          <p:cNvPr id="10" name="Google Shape;232;p33">
            <a:extLst>
              <a:ext uri="{FF2B5EF4-FFF2-40B4-BE49-F238E27FC236}">
                <a16:creationId xmlns:a16="http://schemas.microsoft.com/office/drawing/2014/main" id="{C7B9EA24-B7C3-426B-A15A-95534D8A59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38034" y="363560"/>
            <a:ext cx="2925172" cy="4440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Century Gothic" panose="020B0502020202020204" pitchFamily="34" charset="0"/>
              </a:rPr>
              <a:t>удобный интерфейс</a:t>
            </a:r>
            <a:endParaRPr sz="2000" dirty="0">
              <a:latin typeface="Century Gothic" panose="020B0502020202020204" pitchFamily="34" charset="0"/>
              <a:sym typeface="Lexend Exa Medium"/>
            </a:endParaRPr>
          </a:p>
        </p:txBody>
      </p:sp>
      <p:sp>
        <p:nvSpPr>
          <p:cNvPr id="12" name="Google Shape;232;p33">
            <a:extLst>
              <a:ext uri="{FF2B5EF4-FFF2-40B4-BE49-F238E27FC236}">
                <a16:creationId xmlns:a16="http://schemas.microsoft.com/office/drawing/2014/main" id="{92208CC9-2721-4337-81A7-ABF4B6E25B66}"/>
              </a:ext>
            </a:extLst>
          </p:cNvPr>
          <p:cNvSpPr txBox="1">
            <a:spLocks/>
          </p:cNvSpPr>
          <p:nvPr/>
        </p:nvSpPr>
        <p:spPr>
          <a:xfrm>
            <a:off x="344198" y="377297"/>
            <a:ext cx="2925172" cy="51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Создание своего плейлиста</a:t>
            </a:r>
          </a:p>
        </p:txBody>
      </p:sp>
      <p:sp>
        <p:nvSpPr>
          <p:cNvPr id="13" name="Google Shape;232;p33">
            <a:extLst>
              <a:ext uri="{FF2B5EF4-FFF2-40B4-BE49-F238E27FC236}">
                <a16:creationId xmlns:a16="http://schemas.microsoft.com/office/drawing/2014/main" id="{C50F8EE4-A746-4BED-99CB-5322C45529EF}"/>
              </a:ext>
            </a:extLst>
          </p:cNvPr>
          <p:cNvSpPr txBox="1">
            <a:spLocks/>
          </p:cNvSpPr>
          <p:nvPr/>
        </p:nvSpPr>
        <p:spPr>
          <a:xfrm>
            <a:off x="6849057" y="3066107"/>
            <a:ext cx="2549640" cy="62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ru-RU" sz="2000" dirty="0">
                <a:latin typeface="Century Gothic" panose="020B0502020202020204" pitchFamily="34" charset="0"/>
              </a:rPr>
              <a:t>прост в управлении</a:t>
            </a:r>
          </a:p>
        </p:txBody>
      </p:sp>
      <p:sp>
        <p:nvSpPr>
          <p:cNvPr id="8" name="Google Shape;232;p33">
            <a:extLst>
              <a:ext uri="{FF2B5EF4-FFF2-40B4-BE49-F238E27FC236}">
                <a16:creationId xmlns:a16="http://schemas.microsoft.com/office/drawing/2014/main" id="{83813A38-68D3-4C90-965C-E543ED2F2E8F}"/>
              </a:ext>
            </a:extLst>
          </p:cNvPr>
          <p:cNvSpPr txBox="1">
            <a:spLocks/>
          </p:cNvSpPr>
          <p:nvPr/>
        </p:nvSpPr>
        <p:spPr>
          <a:xfrm>
            <a:off x="46721" y="3066107"/>
            <a:ext cx="2925172" cy="51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Удаление своего</a:t>
            </a:r>
          </a:p>
          <a:p>
            <a:pPr algn="l"/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Плейлиста</a:t>
            </a:r>
          </a:p>
          <a:p>
            <a:pPr algn="l"/>
            <a:endParaRPr lang="ru-RU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4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7AD3995-B025-495C-A17F-21B5E9586D4A}"/>
              </a:ext>
            </a:extLst>
          </p:cNvPr>
          <p:cNvSpPr/>
          <p:nvPr/>
        </p:nvSpPr>
        <p:spPr>
          <a:xfrm>
            <a:off x="-53396" y="0"/>
            <a:ext cx="2462873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Ромб 2">
            <a:extLst>
              <a:ext uri="{FF2B5EF4-FFF2-40B4-BE49-F238E27FC236}">
                <a16:creationId xmlns:a16="http://schemas.microsoft.com/office/drawing/2014/main" id="{B9660C9C-C82F-469B-8143-937DAB5B036E}"/>
              </a:ext>
            </a:extLst>
          </p:cNvPr>
          <p:cNvSpPr/>
          <p:nvPr/>
        </p:nvSpPr>
        <p:spPr>
          <a:xfrm rot="9140576">
            <a:off x="1276573" y="-222369"/>
            <a:ext cx="8353711" cy="423750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6A14A4-854A-4AA5-AA2C-B68C6D93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14" y="498081"/>
            <a:ext cx="6632952" cy="4000500"/>
          </a:xfrm>
          <a:prstGeom prst="rect">
            <a:avLst/>
          </a:prstGeom>
        </p:spPr>
      </p:pic>
      <p:sp>
        <p:nvSpPr>
          <p:cNvPr id="7" name="Google Shape;232;p33">
            <a:extLst>
              <a:ext uri="{FF2B5EF4-FFF2-40B4-BE49-F238E27FC236}">
                <a16:creationId xmlns:a16="http://schemas.microsoft.com/office/drawing/2014/main" id="{57D850AC-C306-4CC4-B5FC-5F3C395F2DF8}"/>
              </a:ext>
            </a:extLst>
          </p:cNvPr>
          <p:cNvSpPr txBox="1">
            <a:spLocks/>
          </p:cNvSpPr>
          <p:nvPr/>
        </p:nvSpPr>
        <p:spPr>
          <a:xfrm>
            <a:off x="-53396" y="3192595"/>
            <a:ext cx="1871720" cy="45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Кнопка вашего плейлиста загруженной музыки</a:t>
            </a:r>
          </a:p>
        </p:txBody>
      </p:sp>
      <p:sp>
        <p:nvSpPr>
          <p:cNvPr id="8" name="Google Shape;232;p33">
            <a:extLst>
              <a:ext uri="{FF2B5EF4-FFF2-40B4-BE49-F238E27FC236}">
                <a16:creationId xmlns:a16="http://schemas.microsoft.com/office/drawing/2014/main" id="{37567231-2918-46D5-A28E-B9C1564D257F}"/>
              </a:ext>
            </a:extLst>
          </p:cNvPr>
          <p:cNvSpPr txBox="1">
            <a:spLocks/>
          </p:cNvSpPr>
          <p:nvPr/>
        </p:nvSpPr>
        <p:spPr>
          <a:xfrm>
            <a:off x="-53396" y="2382697"/>
            <a:ext cx="1871720" cy="458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Загрузка вашей музыки из папки</a:t>
            </a:r>
          </a:p>
        </p:txBody>
      </p:sp>
      <p:sp>
        <p:nvSpPr>
          <p:cNvPr id="9" name="Google Shape;232;p33">
            <a:extLst>
              <a:ext uri="{FF2B5EF4-FFF2-40B4-BE49-F238E27FC236}">
                <a16:creationId xmlns:a16="http://schemas.microsoft.com/office/drawing/2014/main" id="{84CE5F1E-6BA0-4FB6-8E56-2650896745DB}"/>
              </a:ext>
            </a:extLst>
          </p:cNvPr>
          <p:cNvSpPr txBox="1">
            <a:spLocks/>
          </p:cNvSpPr>
          <p:nvPr/>
        </p:nvSpPr>
        <p:spPr>
          <a:xfrm>
            <a:off x="-53396" y="1515360"/>
            <a:ext cx="1871720" cy="51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ru-RU" sz="1200" dirty="0">
                <a:solidFill>
                  <a:schemeClr val="bg1"/>
                </a:solidFill>
                <a:latin typeface="Century Gothic" panose="020B0502020202020204" pitchFamily="34" charset="0"/>
              </a:rPr>
              <a:t>Визуальный эквалайзер выбранной музыки</a:t>
            </a:r>
          </a:p>
        </p:txBody>
      </p:sp>
    </p:spTree>
    <p:extLst>
      <p:ext uri="{BB962C8B-B14F-4D97-AF65-F5344CB8AC3E}">
        <p14:creationId xmlns:p14="http://schemas.microsoft.com/office/powerpoint/2010/main" val="311211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ый треугольник 6">
            <a:extLst>
              <a:ext uri="{FF2B5EF4-FFF2-40B4-BE49-F238E27FC236}">
                <a16:creationId xmlns:a16="http://schemas.microsoft.com/office/drawing/2014/main" id="{D850A872-F227-412D-82A7-7612546357E4}"/>
              </a:ext>
            </a:extLst>
          </p:cNvPr>
          <p:cNvSpPr/>
          <p:nvPr/>
        </p:nvSpPr>
        <p:spPr>
          <a:xfrm>
            <a:off x="0" y="0"/>
            <a:ext cx="4992491" cy="5143500"/>
          </a:xfrm>
          <a:prstGeom prst="rtTriangle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7EC3CA-75D2-4BAA-A118-CAB911EDE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81" t="45684" r="38937" b="40478"/>
          <a:stretch/>
        </p:blipFill>
        <p:spPr>
          <a:xfrm>
            <a:off x="1802102" y="1915567"/>
            <a:ext cx="4672117" cy="1708901"/>
          </a:xfrm>
          <a:prstGeom prst="rect">
            <a:avLst/>
          </a:prstGeom>
        </p:spPr>
      </p:pic>
      <p:sp>
        <p:nvSpPr>
          <p:cNvPr id="8" name="Google Shape;232;p33">
            <a:extLst>
              <a:ext uri="{FF2B5EF4-FFF2-40B4-BE49-F238E27FC236}">
                <a16:creationId xmlns:a16="http://schemas.microsoft.com/office/drawing/2014/main" id="{92984E30-EB61-4129-BC46-021ACF5287BC}"/>
              </a:ext>
            </a:extLst>
          </p:cNvPr>
          <p:cNvSpPr txBox="1">
            <a:spLocks/>
          </p:cNvSpPr>
          <p:nvPr/>
        </p:nvSpPr>
        <p:spPr>
          <a:xfrm>
            <a:off x="3591290" y="686578"/>
            <a:ext cx="4159621" cy="6550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ru-RU" sz="2400" dirty="0">
                <a:solidFill>
                  <a:schemeClr val="accent6"/>
                </a:solidFill>
                <a:latin typeface="Century Gothic" panose="020B0502020202020204" pitchFamily="34" charset="0"/>
              </a:rPr>
              <a:t>В случае возникновение ошибок вы можете нажать на кнопку </a:t>
            </a:r>
            <a:r>
              <a:rPr lang="en-US" sz="2400" dirty="0">
                <a:solidFill>
                  <a:schemeClr val="accent6"/>
                </a:solidFill>
                <a:latin typeface="Century Gothic" panose="020B0502020202020204" pitchFamily="34" charset="0"/>
              </a:rPr>
              <a:t>HELP </a:t>
            </a:r>
            <a:endParaRPr lang="ru-RU" sz="24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DEFE67-13C6-4E55-98D8-F05E9D23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786" y="2042382"/>
            <a:ext cx="3101118" cy="310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81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11F4E0-753B-4A39-B800-CAC0E659B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42" t="82123"/>
          <a:stretch/>
        </p:blipFill>
        <p:spPr>
          <a:xfrm>
            <a:off x="2142773" y="0"/>
            <a:ext cx="6972390" cy="919518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F85F2D3-9A61-442D-90D0-F43B2E84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-1278740" y="1369894"/>
            <a:ext cx="3258397" cy="1659198"/>
          </a:xfrm>
        </p:spPr>
        <p:txBody>
          <a:bodyPr/>
          <a:lstStyle/>
          <a:p>
            <a:r>
              <a:rPr lang="ru-RU" sz="6600" dirty="0"/>
              <a:t>Звучит </a:t>
            </a:r>
            <a:br>
              <a:rPr lang="ru-RU" sz="6600" dirty="0"/>
            </a:br>
            <a:r>
              <a:rPr lang="ru-RU" sz="6600" dirty="0"/>
              <a:t>хорошо</a:t>
            </a:r>
          </a:p>
        </p:txBody>
      </p:sp>
      <p:sp>
        <p:nvSpPr>
          <p:cNvPr id="9" name="Google Shape;232;p33">
            <a:extLst>
              <a:ext uri="{FF2B5EF4-FFF2-40B4-BE49-F238E27FC236}">
                <a16:creationId xmlns:a16="http://schemas.microsoft.com/office/drawing/2014/main" id="{C9DCAE09-5C05-46C9-A7C8-2C54F683EAC6}"/>
              </a:ext>
            </a:extLst>
          </p:cNvPr>
          <p:cNvSpPr txBox="1">
            <a:spLocks/>
          </p:cNvSpPr>
          <p:nvPr/>
        </p:nvSpPr>
        <p:spPr>
          <a:xfrm>
            <a:off x="-782399" y="3363235"/>
            <a:ext cx="2925172" cy="51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8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l"/>
            <a:r>
              <a:rPr lang="ru-RU" sz="2000" dirty="0">
                <a:solidFill>
                  <a:schemeClr val="tx2"/>
                </a:solidFill>
                <a:latin typeface="Century Gothic" panose="020B0502020202020204" pitchFamily="34" charset="0"/>
              </a:rPr>
              <a:t>давайте обсудим это за чаем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D120D9-C4B1-431E-8764-74917846C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1" y="624207"/>
            <a:ext cx="5201578" cy="45192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auma &amp; Emergency Center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70</Words>
  <Application>Microsoft Office PowerPoint</Application>
  <PresentationFormat>Экран (16:9)</PresentationFormat>
  <Paragraphs>19</Paragraphs>
  <Slides>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Lexend Exa Medium</vt:lpstr>
      <vt:lpstr>Arial</vt:lpstr>
      <vt:lpstr>Century Gothic</vt:lpstr>
      <vt:lpstr>Roboto Condensed Light</vt:lpstr>
      <vt:lpstr>Palanquin Dark</vt:lpstr>
      <vt:lpstr>Lato</vt:lpstr>
      <vt:lpstr>a dripping marker</vt:lpstr>
      <vt:lpstr>Trauma &amp; Emergency Center by Slidesgo</vt:lpstr>
      <vt:lpstr>BoikoMedia</vt:lpstr>
      <vt:lpstr>Звучит  хорошо</vt:lpstr>
      <vt:lpstr>Что такое BoikoMedia</vt:lpstr>
      <vt:lpstr>удобный интерфейс</vt:lpstr>
      <vt:lpstr>Презентация PowerPoint</vt:lpstr>
      <vt:lpstr>Презентация PowerPoint</vt:lpstr>
      <vt:lpstr>Звучит  хорошо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BoikoMedia</dc:title>
  <cp:lastModifiedBy>79083189469</cp:lastModifiedBy>
  <cp:revision>6</cp:revision>
  <dcterms:modified xsi:type="dcterms:W3CDTF">2022-11-30T07:15:51Z</dcterms:modified>
</cp:coreProperties>
</file>